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embeddedFontLst>
    <p:embeddedFont>
      <p:font typeface="Garamond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gvRc/iebR08pxY1d2vcNj4VE8h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CCF8C5-1E8E-4232-A47F-F3E556E8A421}">
  <a:tblStyle styleId="{A9CCF8C5-1E8E-4232-A47F-F3E556E8A421}" styleName="Table_0">
    <a:wholeTbl>
      <a:tcTxStyle b="off" i="off">
        <a:font>
          <a:latin typeface="Garamond"/>
          <a:ea typeface="Garamond"/>
          <a:cs typeface="Garamond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1">
              <a:alpha val="20000"/>
            </a:schemeClr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accent1">
              <a:alpha val="20000"/>
            </a:schemeClr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aramond-bold.fntdata"/><Relationship Id="rId11" Type="http://schemas.openxmlformats.org/officeDocument/2006/relationships/slide" Target="slides/slide5.xml"/><Relationship Id="rId22" Type="http://schemas.openxmlformats.org/officeDocument/2006/relationships/font" Target="fonts/Garamond-boldItalic.fntdata"/><Relationship Id="rId10" Type="http://schemas.openxmlformats.org/officeDocument/2006/relationships/slide" Target="slides/slide4.xml"/><Relationship Id="rId21" Type="http://schemas.openxmlformats.org/officeDocument/2006/relationships/font" Target="fonts/Garamond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Garamond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631526470a_0_5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g2631526470a_0_5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631526470a_0_6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g2631526470a_0_6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631526470a_0_6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631526470a_0_6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631526470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g2631526470a_0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631526470a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g2631526470a_0_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631526470a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g2631526470a_0_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631526470a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g2631526470a_0_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631526470a_0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g2631526470a_0_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31526470a_0_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g2631526470a_0_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631526470a_0_4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g2631526470a_0_4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7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8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2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"/>
          <p:cNvGraphicFramePr/>
          <p:nvPr/>
        </p:nvGraphicFramePr>
        <p:xfrm>
          <a:off x="522515" y="69756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Raúl Flores Villanueva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Alberto Valdés Cardona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01-02-XI-2023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Maritza González Flores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Acuña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30-X-02-XI-2023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Pedro Limón Hernández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31-X-02-XI-2023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Rubén Isaac Moreira Loera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Sara María Guerrero Tecuanhuehue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Directora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del Refugio Luna Cazares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de Conciliación y Arbitraje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30-X-06-XI-2023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</a:t>
            </a:r>
            <a:r>
              <a:rPr b="0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0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Google Shape;146;g2631526470a_0_56"/>
          <p:cNvGraphicFramePr/>
          <p:nvPr/>
        </p:nvGraphicFramePr>
        <p:xfrm>
          <a:off x="621340" y="68608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Angelica María Aguilar Cuellar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21-XI-05-XII-2023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Lizeth Rosas Robles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Laura Ramos Elizalde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Claudio Mena Núñez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Karla Mireya Ramos Elizalde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Central de Actuarios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 Velia Mendoza Luna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Myriam Guadalupe García Almanza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7" name="Google Shape;147;g2631526470a_0_56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g2631526470a_0_62"/>
          <p:cNvGraphicFramePr/>
          <p:nvPr/>
        </p:nvGraphicFramePr>
        <p:xfrm>
          <a:off x="621340" y="68608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Iván Ortiz Jiménez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27-XI-01-XII-2023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Lilia Verónica Sánchez Castillo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Saltillo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05-07-XI-2023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Azucena Ballesteros Galindo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Mayra Alejandra Ramírez Esparza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de Conciliación y Arbitraje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30-XI-04-XII-2023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Laura Iveth Wong Morles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Daniela Jael Sánchez Alvarado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Mediadora y Conciliadora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30-XI- 01 Y 04-XII-2023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3" name="Google Shape;153;g2631526470a_0_62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g2631526470a_0_67"/>
          <p:cNvGraphicFramePr/>
          <p:nvPr/>
        </p:nvGraphicFramePr>
        <p:xfrm>
          <a:off x="621340" y="68608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Yadira del Carmen Enríquez Acosta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Elthon Jorge Quintanilla Salazar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Jurídico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22-XI-05.XII-2023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Licencia por Paternidad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Araceli López Herrera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9" name="Google Shape;159;g2631526470a_0_67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p2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Martínez Morales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la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31-X-02-XI-2023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Martha Rosalba de la Luz García Almanza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Jesús Iván Rodríguez Rodriguez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Acuña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Isidro Tijerina Vargas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de Rio Grande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31-X-02-XI-2023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Arturo Chávez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Defensor Publico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30-X-02-XI-2023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Miriam Ayde Saucedo García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Trabajadora 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01-08-XI-2023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Armando Alvarado Álvarez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Trabajador 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31-X-02-XI-2023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p2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g2631526470a_0_0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Roselia Jiménez Jiménez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del Valle Esquivel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Citlaly Sandoval Pérez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Regional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01-XI-2023-31-I-2024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Cristina Elizabeth Limones Medina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Mayra Isabel Bautista Valdez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Rafael Casas Hernández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de Conciliación y Arbitraje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30-X-02-XI-2023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g2631526470a_0_0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g2631526470a_0_5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Azucena Ballesteros Galindo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06-09-XI-2023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Alejandra Ismar Domínguez Barrios 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06-07-XI-2023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Rocío del Carmen López Fresnillo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Mayra Alicia González Alvarado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Mercantil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y 13-XI-2023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Iván Ortiz Jiménez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Francisco José Adame Acosta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Segundo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Ofelia Medina Esparza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San Pedro de las Colonias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g2631526470a_0_5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g2631526470a_0_16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Felipe Ordaz Salas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Octavio Quiñones Rivera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Sexto Civil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Guadalupe Treviño Dávila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Rubén Isaac Moreira Loera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Perla Nájera Corpi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con Especialización Ambiental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Giovanna Leticia Zorrilla Carrizales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Familiar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7" name="Google Shape;117;g2631526470a_0_16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g2631526470a_0_23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Antonio Saucedo Flores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17-XI Y 13-XII-2023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Guadalupe Farias Cabello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José Ríos Hurtado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Mercantil Saltillo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Bertha Iveth Segura Limón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Janeth Sarahi Soto Morales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16-23-XI-2023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3" name="Google Shape;123;g2631526470a_0_23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Google Shape;128;g2631526470a_0_28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Teresita Maithe Avalados Medina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Alejandra Mejía Tlacuilo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Jefa de Operación de Pago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Dirección de Recursos Humanos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17-22-XI-2023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Janeth Contreras Ibarra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Mediadora y Conciliadora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Guadalupe Alemán Rincón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Carlos Daniel García Berlanga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Central de Actuarios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Guadalupe Cárdenas Villanueva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Central de Actuarios de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17-22-XI-2023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Alethea Elizabeth Medina Morales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9" name="Google Shape;129;g2631526470a_0_28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Google Shape;134;g2631526470a_0_36"/>
          <p:cNvGraphicFramePr/>
          <p:nvPr/>
        </p:nvGraphicFramePr>
        <p:xfrm>
          <a:off x="621340" y="68608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Dulce Violeta Barrón Gómez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Lorena Delgado García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Familiar Torreón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Modesto Corpus González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Tenorio Miranda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de Conciliación y Arbitraje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22-27-XI-2023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Martha Rosalba de la Luz García Almanza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Familiar Saltillo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Jessica Karime Prospero Garza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de los Ángeles Ibarra Rodríguez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Monclova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5" name="Google Shape;135;g2631526470a_0_36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Google Shape;140;g2631526470a_0_49"/>
          <p:cNvGraphicFramePr/>
          <p:nvPr/>
        </p:nvGraphicFramePr>
        <p:xfrm>
          <a:off x="621340" y="68608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{A9CCF8C5-1E8E-4232-A47F-F3E556E8A421}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Teresita Maithe Avalados Medina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Liliana Lizzeth Ríos Olivo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Administradora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Elizabeth Arredondo Mireles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Fabiola Solís Márquez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Genoveva Rodríguez Hernández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Trabajadora 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21-23-XI-2023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Mayra Leticia Duarte Calvillo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Trabajadora 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Haydee Berenice Sanchez de la Garza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21-22-XI-2023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Guadalupe Correa García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21-24-XI-2023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1" name="Google Shape;141;g2631526470a_0_49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Noviembre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